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112" y="-1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1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1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5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8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&amp; Item Spec Examples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Grade 4 Math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7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2463800"/>
            <a:ext cx="4216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981200"/>
            <a:ext cx="4191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2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362200"/>
            <a:ext cx="4178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3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676400"/>
            <a:ext cx="4191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5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4.NF.B Build fractions from unit fractions by applying and extending previous understandings of operations on whole numbers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&amp; Item Spec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3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933700"/>
            <a:ext cx="4241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1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971800"/>
            <a:ext cx="4241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71800"/>
            <a:ext cx="4267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3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82900"/>
            <a:ext cx="42672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2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006600"/>
            <a:ext cx="4254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4.NF.A Extend understanding of fraction equivalence and ordering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&amp; Item Spec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30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895600"/>
            <a:ext cx="4241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06500"/>
            <a:ext cx="42545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4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3086100"/>
            <a:ext cx="42291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3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60700"/>
            <a:ext cx="4254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14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60700"/>
            <a:ext cx="4267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04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971800"/>
            <a:ext cx="4241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97200"/>
            <a:ext cx="4267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6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850900"/>
            <a:ext cx="4152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6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092200"/>
            <a:ext cx="41656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9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2374900"/>
            <a:ext cx="41656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968500"/>
            <a:ext cx="4279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7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46400"/>
            <a:ext cx="4254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19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44800"/>
            <a:ext cx="42545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74900"/>
            <a:ext cx="4254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3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36800"/>
            <a:ext cx="42545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36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59100"/>
            <a:ext cx="4254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073400"/>
            <a:ext cx="4254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84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1320800"/>
            <a:ext cx="42418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32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4.NF.C Understand decimal notation for fractions, and compare decimal fractions.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Smarter Balanced Assessment: Item Spec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40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959100"/>
            <a:ext cx="4114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2908300"/>
            <a:ext cx="4140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7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209800"/>
            <a:ext cx="4229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9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968500"/>
            <a:ext cx="41402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3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17700"/>
            <a:ext cx="42672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844800"/>
            <a:ext cx="42418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8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895600"/>
            <a:ext cx="4241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8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21000"/>
            <a:ext cx="4254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3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82900"/>
            <a:ext cx="4254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9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3149600"/>
            <a:ext cx="4241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56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66900"/>
            <a:ext cx="4254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37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616200"/>
            <a:ext cx="44831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5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2540000"/>
            <a:ext cx="44704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790700"/>
            <a:ext cx="4216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20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806700"/>
            <a:ext cx="44958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56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743200"/>
            <a:ext cx="44831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6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2603500"/>
            <a:ext cx="4470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8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74900"/>
            <a:ext cx="4254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8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006600"/>
            <a:ext cx="4241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3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2590800"/>
            <a:ext cx="42418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3009900"/>
            <a:ext cx="4216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206500"/>
            <a:ext cx="4216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6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70</Words>
  <Application>Microsoft Macintosh PowerPoint</Application>
  <PresentationFormat>On-screen Show (4:3)</PresentationFormat>
  <Paragraphs>8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Test &amp; Item Spec Examples</vt:lpstr>
      <vt:lpstr>4.NF.A Extend understanding of fraction equivalence and ordering.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4.NF.B Build fractions from unit fractions by applying and extending previous understandings of operations on whole numbers.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4.NF.C Understand decimal notation for fractions, and compare decimal fractions.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&amp; Item Spec Examples</dc:title>
  <dc:creator>Darren Larama</dc:creator>
  <cp:lastModifiedBy>Darren Larama</cp:lastModifiedBy>
  <cp:revision>3</cp:revision>
  <dcterms:created xsi:type="dcterms:W3CDTF">2016-02-22T23:52:58Z</dcterms:created>
  <dcterms:modified xsi:type="dcterms:W3CDTF">2016-02-23T00:29:13Z</dcterms:modified>
</cp:coreProperties>
</file>